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02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heSHU3Rbfx+kn+v5vXyeX0hxXN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0" y="56"/>
      </p:cViewPr>
      <p:guideLst>
        <p:guide orient="horz" pos="2160"/>
        <p:guide pos="384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customschemas.google.com/relationships/presentationmetadata" Target="metadata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19" Type="http://schemas.openxmlformats.org/officeDocument/2006/relationships/presProps" Target="presProps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113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19" name="Google Shape;19;p12" descr="ノートパソコン, 飛ぶ, コンピュータ, 水 が含まれている画像&#10;&#10;自動的に生成された説明"/>
          <p:cNvPicPr preferRelativeResize="0"/>
          <p:nvPr/>
        </p:nvPicPr>
        <p:blipFill rotWithShape="1">
          <a:blip r:embed="rId2">
            <a:alphaModFix amt="65000"/>
          </a:blip>
          <a:srcRect/>
          <a:stretch/>
        </p:blipFill>
        <p:spPr>
          <a:xfrm>
            <a:off x="0" y="-678232"/>
            <a:ext cx="12192000" cy="75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カスタム レイアウト 1">
  <p:cSld name="カスタム レイアウト 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3"/>
          <p:cNvPicPr preferRelativeResize="0"/>
          <p:nvPr/>
        </p:nvPicPr>
        <p:blipFill rotWithShape="1">
          <a:blip r:embed="rId2">
            <a:alphaModFix/>
          </a:blip>
          <a:srcRect t="7842" b="7850"/>
          <a:stretch/>
        </p:blipFill>
        <p:spPr>
          <a:xfrm>
            <a:off x="1" y="1"/>
            <a:ext cx="12192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0" y="2286000"/>
            <a:ext cx="12192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64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699" y="58799"/>
            <a:ext cx="646000" cy="6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3"/>
          <p:cNvSpPr txBox="1"/>
          <p:nvPr/>
        </p:nvSpPr>
        <p:spPr>
          <a:xfrm>
            <a:off x="3676600" y="6451600"/>
            <a:ext cx="4838800" cy="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33"/>
              <a:buFont typeface="Arial"/>
              <a:buNone/>
            </a:pPr>
            <a:r>
              <a:rPr lang="ja-JP" sz="1333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一般社団法人 日本ブロックチェーン協会</a:t>
            </a:r>
            <a:endParaRPr sz="1333" b="0" i="0" u="none" strike="noStrike" cap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辺形 3">
            <a:extLst>
              <a:ext uri="{FF2B5EF4-FFF2-40B4-BE49-F238E27FC236}">
                <a16:creationId xmlns:a16="http://schemas.microsoft.com/office/drawing/2014/main" id="{3096E315-E497-4EBC-D1FD-E5F409730B8B}"/>
              </a:ext>
            </a:extLst>
          </p:cNvPr>
          <p:cNvSpPr/>
          <p:nvPr/>
        </p:nvSpPr>
        <p:spPr>
          <a:xfrm>
            <a:off x="-1863305" y="0"/>
            <a:ext cx="8029898" cy="6858000"/>
          </a:xfrm>
          <a:prstGeom prst="parallelogram">
            <a:avLst>
              <a:gd name="adj" fmla="val 26774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100412"/>
            <a:ext cx="1676400" cy="151309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606868-39D6-E99D-CFC0-27C046F82A67}"/>
              </a:ext>
            </a:extLst>
          </p:cNvPr>
          <p:cNvSpPr txBox="1"/>
          <p:nvPr/>
        </p:nvSpPr>
        <p:spPr>
          <a:xfrm>
            <a:off x="-244415" y="1992551"/>
            <a:ext cx="11875698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ja-JP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ja-JP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および</a:t>
            </a:r>
            <a:r>
              <a:rPr lang="en-US" altLang="ja-JP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</a:t>
            </a:r>
            <a:r>
              <a:rPr lang="ja-JP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endParaRPr lang="en-US" altLang="ja-JP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ja-JP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これにまつわるウォレットについて</a:t>
            </a:r>
            <a:endParaRPr lang="ja-JP" altLang="ja-JP" sz="48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849246-BC3C-6A38-B6D4-FEE1FB3DC2E0}"/>
              </a:ext>
            </a:extLst>
          </p:cNvPr>
          <p:cNvSpPr txBox="1"/>
          <p:nvPr/>
        </p:nvSpPr>
        <p:spPr>
          <a:xfrm>
            <a:off x="395152" y="474736"/>
            <a:ext cx="51545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/>
              <a:t>6</a:t>
            </a:r>
            <a:r>
              <a:rPr lang="ja-JP" altLang="en-US" sz="2800" dirty="0"/>
              <a:t>月</a:t>
            </a:r>
            <a:r>
              <a:rPr lang="en-US" altLang="ja-JP" sz="4000" dirty="0">
                <a:solidFill>
                  <a:srgbClr val="0000FF"/>
                </a:solidFill>
              </a:rPr>
              <a:t>27</a:t>
            </a:r>
            <a:r>
              <a:rPr lang="ja-JP" altLang="en-US" sz="2800" dirty="0"/>
              <a:t>日（火）</a:t>
            </a:r>
            <a:r>
              <a:rPr lang="en-US" altLang="ja-JP" sz="4000" dirty="0">
                <a:solidFill>
                  <a:srgbClr val="0000FF"/>
                </a:solidFill>
              </a:rPr>
              <a:t>19</a:t>
            </a:r>
            <a:r>
              <a:rPr lang="en-US" altLang="ja-JP" sz="2800" dirty="0"/>
              <a:t>:00</a:t>
            </a:r>
            <a:r>
              <a:rPr lang="ja-JP" altLang="en-US" sz="2800" dirty="0"/>
              <a:t>～</a:t>
            </a:r>
            <a:r>
              <a:rPr lang="en-US" altLang="ja-JP" sz="2800" dirty="0"/>
              <a:t>20:00</a:t>
            </a:r>
          </a:p>
          <a:p>
            <a:pPr algn="ctr"/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会員限定</a:t>
            </a:r>
            <a:endParaRPr kumimoji="1"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F8FE887-40DF-8FF9-8314-09AD1BC68984}"/>
              </a:ext>
            </a:extLst>
          </p:cNvPr>
          <p:cNvSpPr txBox="1"/>
          <p:nvPr/>
        </p:nvSpPr>
        <p:spPr>
          <a:xfrm>
            <a:off x="6041326" y="3941253"/>
            <a:ext cx="5154508" cy="2316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ja-JP" sz="32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Meiryo UI" panose="020B0604030504040204" pitchFamily="50" charset="-128"/>
              </a:rPr>
              <a:t> </a:t>
            </a:r>
            <a:r>
              <a:rPr lang="ja-JP" altLang="ja-JP" sz="32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Meiryo UI" panose="020B0604030504040204" pitchFamily="50" charset="-128"/>
              </a:rPr>
              <a:t>DID/VCの基礎知識</a:t>
            </a:r>
            <a:endParaRPr lang="ja-JP" altLang="ja-JP" sz="32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ja-JP" sz="32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Meiryo UI" panose="020B0604030504040204" pitchFamily="50" charset="-128"/>
              </a:rPr>
              <a:t> </a:t>
            </a:r>
            <a:r>
              <a:rPr lang="ja-JP" altLang="ja-JP" sz="32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Meiryo UI" panose="020B0604030504040204" pitchFamily="50" charset="-128"/>
              </a:rPr>
              <a:t>話題となっている背景</a:t>
            </a:r>
            <a:endParaRPr lang="ja-JP" altLang="ja-JP" sz="32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ja-JP" sz="32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Meiryo UI" panose="020B0604030504040204" pitchFamily="50" charset="-128"/>
              </a:rPr>
              <a:t> </a:t>
            </a:r>
            <a:r>
              <a:rPr lang="ja-JP" altLang="ja-JP" sz="32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Meiryo UI" panose="020B0604030504040204" pitchFamily="50" charset="-128"/>
              </a:rPr>
              <a:t>DIDの活用事例</a:t>
            </a:r>
            <a:endParaRPr lang="ja-JP" altLang="ja-JP" sz="32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ja-JP" sz="32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Meiryo UI" panose="020B0604030504040204" pitchFamily="50" charset="-128"/>
              </a:rPr>
              <a:t> </a:t>
            </a:r>
            <a:r>
              <a:rPr lang="ja-JP" altLang="ja-JP" sz="32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Meiryo UI" panose="020B0604030504040204" pitchFamily="50" charset="-128"/>
              </a:rPr>
              <a:t>課題や今後の展開</a:t>
            </a:r>
            <a:endParaRPr lang="ja-JP" altLang="ja-JP" sz="32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4F91A2-0049-5FCF-BED4-B1FDFE19D578}"/>
              </a:ext>
            </a:extLst>
          </p:cNvPr>
          <p:cNvSpPr txBox="1"/>
          <p:nvPr/>
        </p:nvSpPr>
        <p:spPr>
          <a:xfrm>
            <a:off x="278921" y="4383357"/>
            <a:ext cx="44043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太田</a:t>
            </a:r>
            <a:r>
              <a:rPr lang="zh-TW" altLang="en-US" sz="3200" b="1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祐一</a:t>
            </a:r>
            <a:r>
              <a:rPr lang="ja-JP" altLang="en-US" sz="3200" b="1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氏</a:t>
            </a:r>
            <a:endParaRPr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zh-TW" altLang="en-US" sz="2000" b="1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株式会社</a:t>
            </a:r>
            <a:r>
              <a:rPr lang="en-US" altLang="zh-TW" sz="2000" b="1" i="0" dirty="0" err="1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DataSign</a:t>
            </a:r>
            <a:r>
              <a:rPr lang="en-US" altLang="zh-TW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zh-TW" altLang="en-US" sz="2000" b="1" i="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代表取締役社長</a:t>
            </a:r>
            <a:endParaRPr kumimoji="1"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028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57</Words>
  <Application>Microsoft Office PowerPoint</Application>
  <PresentationFormat>ワイド画面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Meiryo UI</vt:lpstr>
      <vt:lpstr>Noto Sans Symbols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古里 拓</dc:creator>
  <cp:lastModifiedBy>誠也 金塚</cp:lastModifiedBy>
  <cp:revision>30</cp:revision>
  <dcterms:created xsi:type="dcterms:W3CDTF">2020-04-14T01:17:59Z</dcterms:created>
  <dcterms:modified xsi:type="dcterms:W3CDTF">2023-06-09T02:06:54Z</dcterms:modified>
</cp:coreProperties>
</file>