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40B79-0E99-A82C-3341-F53C8E47E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37C5F0-8E5B-C898-D4A3-FFF6F90FA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2C02C-AA1E-0564-2201-EE60EA4F0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71D530-87E8-484E-B981-2DBA49DC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C60A46-0FDB-C706-3ED2-09F11C82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4F95E-292F-6C19-CFAD-2170C27A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4FF9F3-DC73-5A3E-6A81-2241ECD8B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44EB2-5FC4-B793-2BE8-FAEE673D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90A325-14B4-992F-32DE-79A267E8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57321A-5BF7-82E8-3379-2FA3B1630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29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2A5667-67B7-C6DE-948D-DA7B5B454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DC6CC1-D263-1001-93F6-7AA31F9D8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FA3A3B-799B-696F-4A53-F3CD984E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4040EF-D98B-2264-EAEF-F28E8FB1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124C6-6EF2-8A46-E40A-8FA23315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4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AD79C6-FEC4-2FFB-59E4-4B9B4688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2A4BD1-E476-1C08-D94F-7A88C3AC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ED6AC-8836-21D6-DA4F-2A38A55D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B87BFB-6A98-969B-DF36-92DF4DF1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4AB1C-B5D5-71F4-A069-4EEAF334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13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6C55F-BEC7-2852-ADAA-B27F61E7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EA5397-C3A7-3D5F-E84F-6E573A265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698FD-4F83-0BB2-F742-DCDD0F36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4EB50-3CE8-395F-19F4-F9C09B7B4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6437FA-3096-D343-6D6C-E2FED6E7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17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5FC23-71EE-EA4D-D584-C3F453B1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CD3DD0-D49C-974C-78F8-49D422F87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05DD01-EF56-C459-A7C8-4E2BFBA62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DB477B-9A3D-ABBD-12A1-D91ABF81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77885B-AADC-7EE2-97B2-90C05B8D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CDF809-F65A-E939-F222-AF9CBEC4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4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8DC225-8FE6-6488-48DA-FF4E61E1E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4F0C8F-68B5-93F5-2815-A8075C90F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9CA8EE-90F0-109F-669F-BD13FCD80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ADB2FB-C114-28D7-19A9-6D194D187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1EF037-4F7F-FEDF-F698-BD4A88748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C8CD925-C963-F7CE-15B3-055F99ED3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8F606A-09AC-0A62-7D77-4B908659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39777A-F3D5-0671-A9C0-207A9BF3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8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58A39C-C4FA-224C-9D4A-CDB1ED50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AF21AE-4F86-5192-990E-BAF328ED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8E9AC7B-9434-54F3-D86D-31D485C5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A604FE5-69D3-07F9-5DEB-D368B5EB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04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2E7B73-A826-80E5-6AA6-2F6B2557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E0D0E9D-D917-03A4-A1F9-394364BE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FBA776-C5D9-320A-A795-94628C30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92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9D151-B355-EE1A-358C-74536F88D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8C50D5-4799-7A9A-C27D-907E1D380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C2AABE-1E54-4CAE-280C-0ADFF17D3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A4CFA4-5BD9-0CE0-2EC1-C01F8C3C8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ED3954-8C7D-0EE8-B205-59E013A2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65B407-84FE-E5AD-160B-5E18EAAE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0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3DEC5-DA49-35AE-0E88-53539FC07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DB899A1-B7C9-6B36-4909-7F06239F6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BF2C37-0A68-78CE-B2B6-CC975F146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E6C5A4-4F78-172B-50EB-888B09930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26F449-17A7-BA83-0DC9-D4D7E378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1B12D5-DCA8-546B-2D3A-DD07F052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53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080E50-0CBF-69A0-D9B5-1B39C77FF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0922BB-2C99-6057-8172-3B6AD3249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335E50-17F8-AF11-5FAA-1835178C1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943C7-B890-47FA-8A78-CF7AE3B76D2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F69898-D18F-46B3-F4A6-BDFD12173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E292F8-3A69-392F-3CE0-24ACF75F5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20A7E-F55D-4D7F-9631-4DCFF2206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3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F3C835-FC0D-3F93-12CD-BF365ACD53A4}"/>
              </a:ext>
            </a:extLst>
          </p:cNvPr>
          <p:cNvSpPr txBox="1"/>
          <p:nvPr/>
        </p:nvSpPr>
        <p:spPr>
          <a:xfrm>
            <a:off x="514184" y="2583683"/>
            <a:ext cx="1116363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dirty="0"/>
              <a:t>Request 1: the elimination of year-end tax on unrealized profits for corporations holding crypto assets issued to third parties </a:t>
            </a:r>
          </a:p>
          <a:p>
            <a:endParaRPr lang="en-US" altLang="ja-JP" sz="2800" b="1" dirty="0"/>
          </a:p>
          <a:p>
            <a:r>
              <a:rPr lang="en-US" altLang="ja-JP" sz="2800" b="1" dirty="0"/>
              <a:t>Request 2: the introduction separate tax for tax returns and loss carryforward deduction </a:t>
            </a:r>
          </a:p>
          <a:p>
            <a:endParaRPr lang="en-US" altLang="ja-JP" sz="2800" b="1" dirty="0"/>
          </a:p>
          <a:p>
            <a:r>
              <a:rPr lang="en-US" altLang="ja-JP" sz="2800" b="1" dirty="0"/>
              <a:t>Request 3: the elimination of tax for crypto asset exchanges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08CC61-0F0A-0E88-3CD7-DFFA02B333F4}"/>
              </a:ext>
            </a:extLst>
          </p:cNvPr>
          <p:cNvSpPr txBox="1"/>
          <p:nvPr/>
        </p:nvSpPr>
        <p:spPr>
          <a:xfrm>
            <a:off x="1455089" y="920565"/>
            <a:ext cx="8752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Requests for Tax on Crypto Assets</a:t>
            </a:r>
            <a:endParaRPr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2576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誠也 金塚</dc:creator>
  <cp:lastModifiedBy>誠也 金塚</cp:lastModifiedBy>
  <cp:revision>1</cp:revision>
  <dcterms:created xsi:type="dcterms:W3CDTF">2023-08-31T07:45:10Z</dcterms:created>
  <dcterms:modified xsi:type="dcterms:W3CDTF">2023-08-31T07:47:05Z</dcterms:modified>
</cp:coreProperties>
</file>