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840B79-0E99-A82C-3341-F53C8E47E2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637C5F0-8E5B-C898-D4A3-FFF6F90FA2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A92C02C-AA1E-0564-2201-EE60EA4F0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943C7-B890-47FA-8A78-CF7AE3B76D28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871D530-87E8-484E-B981-2DBA49DC3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8C60A46-0FDB-C706-3ED2-09F11C820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20A7E-F55D-4D7F-9631-4DCFF2206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7992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54F95E-292F-6C19-CFAD-2170C27A0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74FF9F3-DC73-5A3E-6A81-2241ECD8B8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A544EB2-5FC4-B793-2BE8-FAEE673DB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943C7-B890-47FA-8A78-CF7AE3B76D28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90A325-14B4-992F-32DE-79A267E81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D57321A-5BF7-82E8-3379-2FA3B1630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20A7E-F55D-4D7F-9631-4DCFF2206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3292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52A5667-67B7-C6DE-948D-DA7B5B4545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8DC6CC1-D263-1001-93F6-7AA31F9D8B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3FA3A3B-799B-696F-4A53-F3CD984EC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943C7-B890-47FA-8A78-CF7AE3B76D28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44040EF-D98B-2264-EAEF-F28E8FB15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9124C6-6EF2-8A46-E40A-8FA233156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20A7E-F55D-4D7F-9631-4DCFF2206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8047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AD79C6-FEC4-2FFB-59E4-4B9B46887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62A4BD1-E476-1C08-D94F-7A88C3AC47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9EED6AC-8836-21D6-DA4F-2A38A55D7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943C7-B890-47FA-8A78-CF7AE3B76D28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0B87BFB-6A98-969B-DF36-92DF4DF1A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FB4AB1C-B5D5-71F4-A069-4EEAF3348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20A7E-F55D-4D7F-9631-4DCFF2206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3135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46C55F-BEC7-2852-ADAA-B27F61E77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DEA5397-C3A7-3D5F-E84F-6E573A2650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8698FD-4F83-0BB2-F742-DCDD0F361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943C7-B890-47FA-8A78-CF7AE3B76D28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194EB50-3CE8-395F-19F4-F9C09B7B4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A6437FA-3096-D343-6D6C-E2FED6E7C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20A7E-F55D-4D7F-9631-4DCFF2206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8176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F5FC23-71EE-EA4D-D584-C3F453B1C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5CD3DD0-D49C-974C-78F8-49D422F879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605DD01-EF56-C459-A7C8-4E2BFBA62C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ADB477B-9A3D-ABBD-12A1-D91ABF81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943C7-B890-47FA-8A78-CF7AE3B76D28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277885B-AADC-7EE2-97B2-90C05B8D8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FCDF809-F65A-E939-F222-AF9CBEC45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20A7E-F55D-4D7F-9631-4DCFF2206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2246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8DC225-8FE6-6488-48DA-FF4E61E1E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E4F0C8F-68B5-93F5-2815-A8075C90FB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A9CA8EE-90F0-109F-669F-BD13FCD804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0ADB2FB-C114-28D7-19A9-6D194D187D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B1EF037-4F7F-FEDF-F698-BD4A887482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C8CD925-C963-F7CE-15B3-055F99ED3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943C7-B890-47FA-8A78-CF7AE3B76D28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A8F606A-09AC-0A62-7D77-4B9086599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439777A-F3D5-0671-A9C0-207A9BF36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20A7E-F55D-4D7F-9631-4DCFF2206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382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D58A39C-C4FA-224C-9D4A-CDB1ED502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7AF21AE-4F86-5192-990E-BAF328ED7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943C7-B890-47FA-8A78-CF7AE3B76D28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8E9AC7B-9434-54F3-D86D-31D485C55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A604FE5-69D3-07F9-5DEB-D368B5EB2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20A7E-F55D-4D7F-9631-4DCFF2206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6042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32E7B73-A826-80E5-6AA6-2F6B25570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943C7-B890-47FA-8A78-CF7AE3B76D28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E0D0E9D-D917-03A4-A1F9-394364BEA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5FBA776-C5D9-320A-A795-94628C307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20A7E-F55D-4D7F-9631-4DCFF2206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7928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29D151-B355-EE1A-358C-74536F88D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D8C50D5-4799-7A9A-C27D-907E1D380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DC2AABE-1E54-4CAE-280C-0ADFF17D38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1A4CFA4-5BD9-0CE0-2EC1-C01F8C3C8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943C7-B890-47FA-8A78-CF7AE3B76D28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BED3954-8C7D-0EE8-B205-59E013A2E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A65B407-84FE-E5AD-160B-5E18EAAE4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20A7E-F55D-4D7F-9631-4DCFF2206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7038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63DEC5-DA49-35AE-0E88-53539FC07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DB899A1-B7C9-6B36-4909-7F06239F68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8BF2C37-0A68-78CE-B2B6-CC975F1469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BE6C5A4-4F78-172B-50EB-888B09930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943C7-B890-47FA-8A78-CF7AE3B76D28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926F449-17A7-BA83-0DC9-D4D7E378D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F1B12D5-DCA8-546B-2D3A-DD07F052D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20A7E-F55D-4D7F-9631-4DCFF2206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7534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3080E50-0CBF-69A0-D9B5-1B39C77FF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B0922BB-2C99-6057-8172-3B6AD32496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0335E50-17F8-AF11-5FAA-1835178C14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943C7-B890-47FA-8A78-CF7AE3B76D28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EF69898-D18F-46B3-F4A6-BDFD121735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6E292F8-3A69-392F-3CE0-24ACF75F53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20A7E-F55D-4D7F-9631-4DCFF2206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8234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6F3C835-FC0D-3F93-12CD-BF365ACD53A4}"/>
              </a:ext>
            </a:extLst>
          </p:cNvPr>
          <p:cNvSpPr txBox="1"/>
          <p:nvPr/>
        </p:nvSpPr>
        <p:spPr>
          <a:xfrm>
            <a:off x="514184" y="2583683"/>
            <a:ext cx="11163631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800" b="1" dirty="0"/>
              <a:t>Request 1: the elimination of year-end tax on unrealized profits for corporations holding crypto assets issued to third parties </a:t>
            </a:r>
          </a:p>
          <a:p>
            <a:endParaRPr lang="en-US" altLang="ja-JP" sz="2800" b="1" dirty="0"/>
          </a:p>
          <a:p>
            <a:r>
              <a:rPr lang="en-US" altLang="ja-JP" sz="2800" b="1" dirty="0"/>
              <a:t>Request 2: the introduction separate tax for tax returns and loss carryforward deduction </a:t>
            </a:r>
          </a:p>
          <a:p>
            <a:endParaRPr lang="en-US" altLang="ja-JP" sz="2800" b="1" dirty="0"/>
          </a:p>
          <a:p>
            <a:r>
              <a:rPr lang="en-US" altLang="ja-JP" sz="2800" b="1" dirty="0"/>
              <a:t>Request 3: the elimination of tax for crypto asset exchanges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208CC61-0F0A-0E88-3CD7-DFFA02B333F4}"/>
              </a:ext>
            </a:extLst>
          </p:cNvPr>
          <p:cNvSpPr txBox="1"/>
          <p:nvPr/>
        </p:nvSpPr>
        <p:spPr>
          <a:xfrm>
            <a:off x="1455089" y="920565"/>
            <a:ext cx="875239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Requests for Tax on Crypto Assets</a:t>
            </a:r>
            <a:endParaRPr lang="ja-JP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025761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51</Words>
  <Application>Microsoft Office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誠也 金塚</dc:creator>
  <cp:lastModifiedBy>誠也 金塚</cp:lastModifiedBy>
  <cp:revision>1</cp:revision>
  <dcterms:created xsi:type="dcterms:W3CDTF">2023-08-31T07:45:10Z</dcterms:created>
  <dcterms:modified xsi:type="dcterms:W3CDTF">2023-08-31T07:47:05Z</dcterms:modified>
</cp:coreProperties>
</file>