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Open Sans Extra Bold" panose="020B0600070205080204" charset="0"/>
      <p:regular r:id="rId7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4" autoAdjust="0"/>
  </p:normalViewPr>
  <p:slideViewPr>
    <p:cSldViewPr>
      <p:cViewPr varScale="1">
        <p:scale>
          <a:sx n="49" d="100"/>
          <a:sy n="49" d="100"/>
        </p:scale>
        <p:origin x="35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20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10078039" y="-3600450"/>
            <a:ext cx="7161622" cy="7200900"/>
          </a:xfrm>
          <a:custGeom>
            <a:avLst/>
            <a:gdLst/>
            <a:ahLst/>
            <a:cxnLst/>
            <a:rect l="l" t="t" r="r" b="b"/>
            <a:pathLst>
              <a:path w="7161622" h="7200900">
                <a:moveTo>
                  <a:pt x="0" y="0"/>
                </a:moveTo>
                <a:lnTo>
                  <a:pt x="7161622" y="0"/>
                </a:lnTo>
                <a:lnTo>
                  <a:pt x="7161622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4472193" y="1306765"/>
            <a:ext cx="7631615" cy="7673470"/>
          </a:xfrm>
          <a:custGeom>
            <a:avLst/>
            <a:gdLst/>
            <a:ahLst/>
            <a:cxnLst/>
            <a:rect l="l" t="t" r="r" b="b"/>
            <a:pathLst>
              <a:path w="7631615" h="7673470">
                <a:moveTo>
                  <a:pt x="0" y="0"/>
                </a:moveTo>
                <a:lnTo>
                  <a:pt x="7631614" y="0"/>
                </a:lnTo>
                <a:lnTo>
                  <a:pt x="7631614" y="7673470"/>
                </a:lnTo>
                <a:lnTo>
                  <a:pt x="0" y="767347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5400000">
            <a:off x="10078039" y="6686550"/>
            <a:ext cx="7161622" cy="7200900"/>
          </a:xfrm>
          <a:custGeom>
            <a:avLst/>
            <a:gdLst/>
            <a:ahLst/>
            <a:cxnLst/>
            <a:rect l="l" t="t" r="r" b="b"/>
            <a:pathLst>
              <a:path w="7161622" h="7200900">
                <a:moveTo>
                  <a:pt x="0" y="0"/>
                </a:moveTo>
                <a:lnTo>
                  <a:pt x="7161622" y="0"/>
                </a:lnTo>
                <a:lnTo>
                  <a:pt x="7161622" y="7200900"/>
                </a:lnTo>
                <a:lnTo>
                  <a:pt x="0" y="72009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18">
            <a:extLst>
              <a:ext uri="{FF2B5EF4-FFF2-40B4-BE49-F238E27FC236}">
                <a16:creationId xmlns:a16="http://schemas.microsoft.com/office/drawing/2014/main" id="{2BA38324-4B21-81D3-D0AE-C9311E6623D7}"/>
              </a:ext>
            </a:extLst>
          </p:cNvPr>
          <p:cNvSpPr txBox="1"/>
          <p:nvPr/>
        </p:nvSpPr>
        <p:spPr>
          <a:xfrm>
            <a:off x="-1071804" y="5158151"/>
            <a:ext cx="14702351" cy="6279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11"/>
              </a:lnSpc>
            </a:pPr>
            <a:r>
              <a:rPr lang="en-US" sz="8800" dirty="0">
                <a:solidFill>
                  <a:srgbClr val="FFFFFF"/>
                </a:solidFill>
                <a:latin typeface="Open Sans Extra Bold"/>
              </a:rPr>
              <a:t>Blockchain Award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CF2C68D-3809-D217-8EFE-C9695EDEF82C}"/>
              </a:ext>
            </a:extLst>
          </p:cNvPr>
          <p:cNvSpPr txBox="1"/>
          <p:nvPr/>
        </p:nvSpPr>
        <p:spPr>
          <a:xfrm>
            <a:off x="2057400" y="5786080"/>
            <a:ext cx="10406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2023</a:t>
            </a:r>
            <a:r>
              <a:rPr kumimoji="0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0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12</a:t>
            </a:r>
            <a:r>
              <a:rPr kumimoji="0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kumimoji="0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</a:t>
            </a:r>
            <a:r>
              <a:rPr kumimoji="0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日（水）</a:t>
            </a:r>
            <a:r>
              <a:rPr kumimoji="0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19:30</a:t>
            </a:r>
            <a:r>
              <a:rPr kumimoji="0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～</a:t>
            </a:r>
            <a:r>
              <a:rPr kumimoji="0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21:00</a:t>
            </a:r>
            <a:endParaRPr kumimoji="0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7BDBAAC5-C0B4-228A-D252-1685CFD1CB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031" y="254253"/>
            <a:ext cx="1701969" cy="17372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Arial</vt:lpstr>
      <vt:lpstr>Open Sans Extra Bold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and White Space Themed Simple and Cool Desktop Wallpaper</dc:title>
  <dc:creator>金塚誠也</dc:creator>
  <cp:lastModifiedBy>誠也 金塚</cp:lastModifiedBy>
  <cp:revision>5</cp:revision>
  <dcterms:created xsi:type="dcterms:W3CDTF">2006-08-16T00:00:00Z</dcterms:created>
  <dcterms:modified xsi:type="dcterms:W3CDTF">2023-11-24T07:44:02Z</dcterms:modified>
  <dc:identifier>DAFXtro1FIk</dc:identifier>
</cp:coreProperties>
</file>